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447625" cy="35999738"/>
  <p:notesSz cx="14224000" cy="20104100"/>
  <p:defaultTextStyle>
    <a:defPPr>
      <a:defRPr lang="en-US"/>
    </a:defPPr>
    <a:lvl1pPr marL="0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1pPr>
    <a:lvl2pPr marL="818302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2pPr>
    <a:lvl3pPr marL="1636602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3pPr>
    <a:lvl4pPr marL="2454904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4pPr>
    <a:lvl5pPr marL="3273205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5pPr>
    <a:lvl6pPr marL="4091507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6pPr>
    <a:lvl7pPr marL="4909807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7pPr>
    <a:lvl8pPr marL="5728109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8pPr>
    <a:lvl9pPr marL="6546409" algn="l" defTabSz="1636602" rtl="0" eaLnBrk="1" latinLnBrk="0" hangingPunct="1">
      <a:defRPr sz="32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57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966" autoAdjust="0"/>
  </p:normalViewPr>
  <p:slideViewPr>
    <p:cSldViewPr>
      <p:cViewPr>
        <p:scale>
          <a:sx n="50" d="100"/>
          <a:sy n="50" d="100"/>
        </p:scale>
        <p:origin x="-792" y="6432"/>
      </p:cViewPr>
      <p:guideLst>
        <p:guide orient="horz" pos="5157"/>
        <p:guide pos="3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42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56563" y="0"/>
            <a:ext cx="61642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5FA50-D22E-4DD1-B683-52B979AFD00C}" type="datetimeFigureOut">
              <a:rPr lang="sr-Latn-RS" smtClean="0"/>
              <a:t>9.2.2023.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13288" y="2513013"/>
            <a:ext cx="47974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2400" y="9675813"/>
            <a:ext cx="113792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642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56563" y="19096038"/>
            <a:ext cx="61642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6262-653C-4AEF-BF31-FB2DAD86DE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85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6262-653C-4AEF-BF31-FB2DAD86DEB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1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8572" y="11159921"/>
            <a:ext cx="216304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17144" y="20159856"/>
            <a:ext cx="178133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72381" y="8279942"/>
            <a:ext cx="110697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105527" y="8279942"/>
            <a:ext cx="110697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09-Feb-23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09-Feb-23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09-Feb-23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CF93BF-EC33-4A00-963A-DD8FF5606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0" y="33964377"/>
            <a:ext cx="25446196" cy="203536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2381" y="1439992"/>
            <a:ext cx="229028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2381" y="8279942"/>
            <a:ext cx="229028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52193" y="33479761"/>
            <a:ext cx="8143240" cy="495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72381" y="33479761"/>
            <a:ext cx="5852954" cy="495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322290" y="33479761"/>
            <a:ext cx="5852954" cy="495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17977">
        <a:defRPr>
          <a:latin typeface="+mn-lt"/>
          <a:ea typeface="+mn-ea"/>
          <a:cs typeface="+mn-cs"/>
        </a:defRPr>
      </a:lvl2pPr>
      <a:lvl3pPr marL="1635953">
        <a:defRPr>
          <a:latin typeface="+mn-lt"/>
          <a:ea typeface="+mn-ea"/>
          <a:cs typeface="+mn-cs"/>
        </a:defRPr>
      </a:lvl3pPr>
      <a:lvl4pPr marL="2453930">
        <a:defRPr>
          <a:latin typeface="+mn-lt"/>
          <a:ea typeface="+mn-ea"/>
          <a:cs typeface="+mn-cs"/>
        </a:defRPr>
      </a:lvl4pPr>
      <a:lvl5pPr marL="3271906">
        <a:defRPr>
          <a:latin typeface="+mn-lt"/>
          <a:ea typeface="+mn-ea"/>
          <a:cs typeface="+mn-cs"/>
        </a:defRPr>
      </a:lvl5pPr>
      <a:lvl6pPr marL="4089883">
        <a:defRPr>
          <a:latin typeface="+mn-lt"/>
          <a:ea typeface="+mn-ea"/>
          <a:cs typeface="+mn-cs"/>
        </a:defRPr>
      </a:lvl6pPr>
      <a:lvl7pPr marL="4907859">
        <a:defRPr>
          <a:latin typeface="+mn-lt"/>
          <a:ea typeface="+mn-ea"/>
          <a:cs typeface="+mn-cs"/>
        </a:defRPr>
      </a:lvl7pPr>
      <a:lvl8pPr marL="5725836">
        <a:defRPr>
          <a:latin typeface="+mn-lt"/>
          <a:ea typeface="+mn-ea"/>
          <a:cs typeface="+mn-cs"/>
        </a:defRPr>
      </a:lvl8pPr>
      <a:lvl9pPr marL="6543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17977">
        <a:defRPr>
          <a:latin typeface="+mn-lt"/>
          <a:ea typeface="+mn-ea"/>
          <a:cs typeface="+mn-cs"/>
        </a:defRPr>
      </a:lvl2pPr>
      <a:lvl3pPr marL="1635953">
        <a:defRPr>
          <a:latin typeface="+mn-lt"/>
          <a:ea typeface="+mn-ea"/>
          <a:cs typeface="+mn-cs"/>
        </a:defRPr>
      </a:lvl3pPr>
      <a:lvl4pPr marL="2453930">
        <a:defRPr>
          <a:latin typeface="+mn-lt"/>
          <a:ea typeface="+mn-ea"/>
          <a:cs typeface="+mn-cs"/>
        </a:defRPr>
      </a:lvl4pPr>
      <a:lvl5pPr marL="3271906">
        <a:defRPr>
          <a:latin typeface="+mn-lt"/>
          <a:ea typeface="+mn-ea"/>
          <a:cs typeface="+mn-cs"/>
        </a:defRPr>
      </a:lvl5pPr>
      <a:lvl6pPr marL="4089883">
        <a:defRPr>
          <a:latin typeface="+mn-lt"/>
          <a:ea typeface="+mn-ea"/>
          <a:cs typeface="+mn-cs"/>
        </a:defRPr>
      </a:lvl6pPr>
      <a:lvl7pPr marL="4907859">
        <a:defRPr>
          <a:latin typeface="+mn-lt"/>
          <a:ea typeface="+mn-ea"/>
          <a:cs typeface="+mn-cs"/>
        </a:defRPr>
      </a:lvl7pPr>
      <a:lvl8pPr marL="5725836">
        <a:defRPr>
          <a:latin typeface="+mn-lt"/>
          <a:ea typeface="+mn-ea"/>
          <a:cs typeface="+mn-cs"/>
        </a:defRPr>
      </a:lvl8pPr>
      <a:lvl9pPr marL="6543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96603" y="16126"/>
            <a:ext cx="4597374" cy="220678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 dirty="0"/>
          </a:p>
        </p:txBody>
      </p:sp>
      <p:sp>
        <p:nvSpPr>
          <p:cNvPr id="4" name="object 4"/>
          <p:cNvSpPr/>
          <p:nvPr/>
        </p:nvSpPr>
        <p:spPr>
          <a:xfrm>
            <a:off x="16570433" y="1684135"/>
            <a:ext cx="262429" cy="264701"/>
          </a:xfrm>
          <a:custGeom>
            <a:avLst/>
            <a:gdLst/>
            <a:ahLst/>
            <a:cxnLst/>
            <a:rect l="l" t="t" r="r" b="b"/>
            <a:pathLst>
              <a:path w="146684" h="147955">
                <a:moveTo>
                  <a:pt x="0" y="0"/>
                </a:moveTo>
                <a:lnTo>
                  <a:pt x="85644" y="147530"/>
                </a:lnTo>
                <a:lnTo>
                  <a:pt x="146623" y="69771"/>
                </a:lnTo>
                <a:lnTo>
                  <a:pt x="0" y="0"/>
                </a:lnTo>
                <a:close/>
              </a:path>
            </a:pathLst>
          </a:custGeom>
          <a:solidFill>
            <a:srgbClr val="33566F"/>
          </a:solid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5" name="object 5"/>
          <p:cNvSpPr/>
          <p:nvPr/>
        </p:nvSpPr>
        <p:spPr>
          <a:xfrm>
            <a:off x="13496391" y="16123"/>
            <a:ext cx="3452846" cy="2195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6" name="object 6"/>
          <p:cNvSpPr/>
          <p:nvPr/>
        </p:nvSpPr>
        <p:spPr>
          <a:xfrm>
            <a:off x="13684918" y="16128"/>
            <a:ext cx="3217307" cy="2195994"/>
          </a:xfrm>
          <a:custGeom>
            <a:avLst/>
            <a:gdLst/>
            <a:ahLst/>
            <a:cxnLst/>
            <a:rect l="l" t="t" r="r" b="b"/>
            <a:pathLst>
              <a:path w="1798320" h="1227455">
                <a:moveTo>
                  <a:pt x="978610" y="0"/>
                </a:moveTo>
                <a:lnTo>
                  <a:pt x="0" y="0"/>
                </a:lnTo>
                <a:lnTo>
                  <a:pt x="0" y="1226930"/>
                </a:lnTo>
                <a:lnTo>
                  <a:pt x="1797898" y="1226930"/>
                </a:lnTo>
                <a:lnTo>
                  <a:pt x="978610" y="0"/>
                </a:lnTo>
                <a:close/>
              </a:path>
            </a:pathLst>
          </a:custGeom>
          <a:solidFill>
            <a:srgbClr val="202D5D"/>
          </a:solid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8" name="object 8"/>
          <p:cNvSpPr/>
          <p:nvPr/>
        </p:nvSpPr>
        <p:spPr>
          <a:xfrm>
            <a:off x="5851887" y="16123"/>
            <a:ext cx="4594924" cy="2195051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 dirty="0"/>
          </a:p>
        </p:txBody>
      </p:sp>
      <p:sp>
        <p:nvSpPr>
          <p:cNvPr id="9" name="object 9"/>
          <p:cNvSpPr/>
          <p:nvPr/>
        </p:nvSpPr>
        <p:spPr>
          <a:xfrm>
            <a:off x="8945524" y="1684135"/>
            <a:ext cx="262429" cy="264701"/>
          </a:xfrm>
          <a:custGeom>
            <a:avLst/>
            <a:gdLst/>
            <a:ahLst/>
            <a:cxnLst/>
            <a:rect l="l" t="t" r="r" b="b"/>
            <a:pathLst>
              <a:path w="146685" h="147955">
                <a:moveTo>
                  <a:pt x="146623" y="0"/>
                </a:moveTo>
                <a:lnTo>
                  <a:pt x="0" y="69771"/>
                </a:lnTo>
                <a:lnTo>
                  <a:pt x="60979" y="147530"/>
                </a:lnTo>
                <a:lnTo>
                  <a:pt x="146623" y="0"/>
                </a:lnTo>
                <a:close/>
              </a:path>
            </a:pathLst>
          </a:custGeom>
          <a:solidFill>
            <a:srgbClr val="33566F"/>
          </a:solid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10" name="object 10"/>
          <p:cNvSpPr/>
          <p:nvPr/>
        </p:nvSpPr>
        <p:spPr>
          <a:xfrm>
            <a:off x="8817375" y="16123"/>
            <a:ext cx="3452846" cy="2195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11" name="object 11"/>
          <p:cNvSpPr/>
          <p:nvPr/>
        </p:nvSpPr>
        <p:spPr>
          <a:xfrm>
            <a:off x="8865121" y="16128"/>
            <a:ext cx="3217307" cy="2195994"/>
          </a:xfrm>
          <a:custGeom>
            <a:avLst/>
            <a:gdLst/>
            <a:ahLst/>
            <a:cxnLst/>
            <a:rect l="l" t="t" r="r" b="b"/>
            <a:pathLst>
              <a:path w="1798320" h="1227455">
                <a:moveTo>
                  <a:pt x="1797904" y="0"/>
                </a:moveTo>
                <a:lnTo>
                  <a:pt x="819293" y="0"/>
                </a:lnTo>
                <a:lnTo>
                  <a:pt x="0" y="1226930"/>
                </a:lnTo>
                <a:lnTo>
                  <a:pt x="1797904" y="1226930"/>
                </a:lnTo>
                <a:lnTo>
                  <a:pt x="1797904" y="0"/>
                </a:lnTo>
                <a:close/>
              </a:path>
            </a:pathLst>
          </a:custGeom>
          <a:solidFill>
            <a:srgbClr val="202D5D"/>
          </a:solid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17" name="object 17"/>
          <p:cNvSpPr/>
          <p:nvPr/>
        </p:nvSpPr>
        <p:spPr>
          <a:xfrm>
            <a:off x="-1" y="-3758"/>
            <a:ext cx="7328612" cy="2238863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1909"/>
              <a:gd name="connsiteX1" fmla="*/ 5135960 w 5135960"/>
              <a:gd name="connsiteY1" fmla="*/ 25086 h 1641909"/>
              <a:gd name="connsiteX2" fmla="*/ 4250135 w 5135960"/>
              <a:gd name="connsiteY2" fmla="*/ 1622859 h 1641909"/>
              <a:gd name="connsiteX3" fmla="*/ 0 w 5135960"/>
              <a:gd name="connsiteY3" fmla="*/ 1641909 h 1641909"/>
              <a:gd name="connsiteX4" fmla="*/ 0 w 5135960"/>
              <a:gd name="connsiteY4" fmla="*/ 0 h 1641909"/>
              <a:gd name="connsiteX0" fmla="*/ 0 w 5135960"/>
              <a:gd name="connsiteY0" fmla="*/ 0 h 1647946"/>
              <a:gd name="connsiteX1" fmla="*/ 5135960 w 5135960"/>
              <a:gd name="connsiteY1" fmla="*/ 25086 h 1647946"/>
              <a:gd name="connsiteX2" fmla="*/ 4250135 w 5135960"/>
              <a:gd name="connsiteY2" fmla="*/ 1647946 h 1647946"/>
              <a:gd name="connsiteX3" fmla="*/ 0 w 5135960"/>
              <a:gd name="connsiteY3" fmla="*/ 1641909 h 1647946"/>
              <a:gd name="connsiteX4" fmla="*/ 0 w 5135960"/>
              <a:gd name="connsiteY4" fmla="*/ 0 h 16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960" h="1647946">
                <a:moveTo>
                  <a:pt x="0" y="0"/>
                </a:moveTo>
                <a:lnTo>
                  <a:pt x="5135960" y="25086"/>
                </a:lnTo>
                <a:lnTo>
                  <a:pt x="4250135" y="1647946"/>
                </a:lnTo>
                <a:lnTo>
                  <a:pt x="0" y="16419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23" name="object 23"/>
          <p:cNvSpPr/>
          <p:nvPr/>
        </p:nvSpPr>
        <p:spPr>
          <a:xfrm>
            <a:off x="20445731" y="518518"/>
            <a:ext cx="4044374" cy="1278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24" name="object 24"/>
          <p:cNvSpPr/>
          <p:nvPr/>
        </p:nvSpPr>
        <p:spPr>
          <a:xfrm>
            <a:off x="-1" y="2211180"/>
            <a:ext cx="25440809" cy="0"/>
          </a:xfrm>
          <a:custGeom>
            <a:avLst/>
            <a:gdLst/>
            <a:ahLst/>
            <a:cxnLst/>
            <a:rect l="l" t="t" r="r" b="b"/>
            <a:pathLst>
              <a:path w="14220190">
                <a:moveTo>
                  <a:pt x="0" y="0"/>
                </a:moveTo>
                <a:lnTo>
                  <a:pt x="14220007" y="0"/>
                </a:lnTo>
              </a:path>
            </a:pathLst>
          </a:custGeom>
          <a:ln w="3175">
            <a:solidFill>
              <a:srgbClr val="34546F"/>
            </a:solidFill>
          </a:ln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25" name="object 25"/>
          <p:cNvSpPr/>
          <p:nvPr/>
        </p:nvSpPr>
        <p:spPr>
          <a:xfrm>
            <a:off x="-1" y="2211174"/>
            <a:ext cx="25440809" cy="0"/>
          </a:xfrm>
          <a:custGeom>
            <a:avLst/>
            <a:gdLst/>
            <a:ahLst/>
            <a:cxnLst/>
            <a:rect l="l" t="t" r="r" b="b"/>
            <a:pathLst>
              <a:path w="14220190">
                <a:moveTo>
                  <a:pt x="0" y="0"/>
                </a:moveTo>
                <a:lnTo>
                  <a:pt x="14220008" y="0"/>
                </a:lnTo>
              </a:path>
            </a:pathLst>
          </a:custGeom>
          <a:ln w="17894">
            <a:solidFill>
              <a:srgbClr val="34546F"/>
            </a:solidFill>
          </a:ln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30" name="AutoShape 2" descr="download.php (182×177)"/>
          <p:cNvSpPr>
            <a:spLocks noChangeAspect="1" noChangeArrowheads="1"/>
          </p:cNvSpPr>
          <p:nvPr/>
        </p:nvSpPr>
        <p:spPr bwMode="auto">
          <a:xfrm>
            <a:off x="278333" y="-242327"/>
            <a:ext cx="545306" cy="545308"/>
          </a:xfrm>
          <a:prstGeom prst="rect">
            <a:avLst/>
          </a:prstGeom>
          <a:noFill/>
        </p:spPr>
        <p:txBody>
          <a:bodyPr vert="horz" wrap="square" lIns="163592" tIns="81796" rIns="163592" bIns="81796" numCol="1" anchor="t" anchorCtr="0" compatLnSpc="1">
            <a:prstTxWarp prst="textNoShape">
              <a:avLst/>
            </a:prstTxWarp>
          </a:bodyPr>
          <a:lstStyle/>
          <a:p>
            <a:endParaRPr lang="en-US" sz="5764" dirty="0"/>
          </a:p>
        </p:txBody>
      </p:sp>
      <p:sp>
        <p:nvSpPr>
          <p:cNvPr id="49" name="AutoShape 19" descr="Rezultat slika za MRC–5"/>
          <p:cNvSpPr>
            <a:spLocks noChangeAspect="1" noChangeArrowheads="1"/>
          </p:cNvSpPr>
          <p:nvPr/>
        </p:nvSpPr>
        <p:spPr bwMode="auto">
          <a:xfrm>
            <a:off x="278333" y="-4099233"/>
            <a:ext cx="11928574" cy="85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592" tIns="81796" rIns="163592" bIns="81796" numCol="1" anchor="t" anchorCtr="0" compatLnSpc="1">
            <a:prstTxWarp prst="textNoShape">
              <a:avLst/>
            </a:prstTxWarp>
          </a:bodyPr>
          <a:lstStyle/>
          <a:p>
            <a:endParaRPr lang="en-US" sz="5764"/>
          </a:p>
        </p:txBody>
      </p:sp>
      <p:sp>
        <p:nvSpPr>
          <p:cNvPr id="50" name="AutoShape 21" descr="Rezultat slika za MRC–5"/>
          <p:cNvSpPr>
            <a:spLocks noChangeAspect="1" noChangeArrowheads="1"/>
          </p:cNvSpPr>
          <p:nvPr/>
        </p:nvSpPr>
        <p:spPr bwMode="auto">
          <a:xfrm>
            <a:off x="271048" y="-1445840"/>
            <a:ext cx="11928574" cy="85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592" tIns="81796" rIns="163592" bIns="81796" numCol="1" anchor="t" anchorCtr="0" compatLnSpc="1">
            <a:prstTxWarp prst="textNoShape">
              <a:avLst/>
            </a:prstTxWarp>
          </a:bodyPr>
          <a:lstStyle/>
          <a:p>
            <a:endParaRPr lang="en-US" sz="5764"/>
          </a:p>
        </p:txBody>
      </p:sp>
      <p:sp>
        <p:nvSpPr>
          <p:cNvPr id="51" name="AutoShape 23" descr="Human Fetal Lung Fibroblast Cells (MRC-5 Line)"/>
          <p:cNvSpPr>
            <a:spLocks noChangeAspect="1" noChangeArrowheads="1"/>
          </p:cNvSpPr>
          <p:nvPr/>
        </p:nvSpPr>
        <p:spPr bwMode="auto">
          <a:xfrm>
            <a:off x="550986" y="30328"/>
            <a:ext cx="545306" cy="5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592" tIns="81796" rIns="163592" bIns="81796" numCol="1" anchor="t" anchorCtr="0" compatLnSpc="1">
            <a:prstTxWarp prst="textNoShape">
              <a:avLst/>
            </a:prstTxWarp>
          </a:bodyPr>
          <a:lstStyle/>
          <a:p>
            <a:endParaRPr lang="en-US" sz="5764"/>
          </a:p>
        </p:txBody>
      </p:sp>
      <p:sp>
        <p:nvSpPr>
          <p:cNvPr id="102" name="object 17">
            <a:extLst>
              <a:ext uri="{FF2B5EF4-FFF2-40B4-BE49-F238E27FC236}">
                <a16:creationId xmlns:a16="http://schemas.microsoft.com/office/drawing/2014/main" xmlns="" id="{9788DEC7-91C1-4649-98A4-D493B72A99A7}"/>
              </a:ext>
            </a:extLst>
          </p:cNvPr>
          <p:cNvSpPr/>
          <p:nvPr/>
        </p:nvSpPr>
        <p:spPr>
          <a:xfrm>
            <a:off x="18542404" y="4766"/>
            <a:ext cx="6917183" cy="2208506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19424 w 5135960"/>
              <a:gd name="connsiteY2" fmla="*/ 1573774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0822"/>
              <a:gd name="connsiteX1" fmla="*/ 5135960 w 5135960"/>
              <a:gd name="connsiteY1" fmla="*/ 0 h 1640822"/>
              <a:gd name="connsiteX2" fmla="*/ 5119424 w 5135960"/>
              <a:gd name="connsiteY2" fmla="*/ 1573774 h 1640822"/>
              <a:gd name="connsiteX3" fmla="*/ 718613 w 5135960"/>
              <a:gd name="connsiteY3" fmla="*/ 1640822 h 1640822"/>
              <a:gd name="connsiteX4" fmla="*/ 0 w 5135960"/>
              <a:gd name="connsiteY4" fmla="*/ 0 h 1640822"/>
              <a:gd name="connsiteX0" fmla="*/ 0 w 5135960"/>
              <a:gd name="connsiteY0" fmla="*/ 0 h 1650170"/>
              <a:gd name="connsiteX1" fmla="*/ 5135960 w 5135960"/>
              <a:gd name="connsiteY1" fmla="*/ 0 h 1650170"/>
              <a:gd name="connsiteX2" fmla="*/ 5119424 w 5135960"/>
              <a:gd name="connsiteY2" fmla="*/ 1650170 h 1650170"/>
              <a:gd name="connsiteX3" fmla="*/ 718613 w 5135960"/>
              <a:gd name="connsiteY3" fmla="*/ 1640822 h 1650170"/>
              <a:gd name="connsiteX4" fmla="*/ 0 w 5135960"/>
              <a:gd name="connsiteY4" fmla="*/ 0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960" h="1650170">
                <a:moveTo>
                  <a:pt x="0" y="0"/>
                </a:moveTo>
                <a:lnTo>
                  <a:pt x="5135960" y="0"/>
                </a:lnTo>
                <a:lnTo>
                  <a:pt x="5119424" y="1650170"/>
                </a:lnTo>
                <a:lnTo>
                  <a:pt x="718613" y="164082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/>
          </a:p>
        </p:txBody>
      </p:sp>
      <p:sp>
        <p:nvSpPr>
          <p:cNvPr id="104" name="object 17">
            <a:extLst>
              <a:ext uri="{FF2B5EF4-FFF2-40B4-BE49-F238E27FC236}">
                <a16:creationId xmlns:a16="http://schemas.microsoft.com/office/drawing/2014/main" xmlns="" id="{B7C1E490-7847-4E5D-A70C-3766964E66E4}"/>
              </a:ext>
            </a:extLst>
          </p:cNvPr>
          <p:cNvSpPr/>
          <p:nvPr/>
        </p:nvSpPr>
        <p:spPr>
          <a:xfrm flipV="1">
            <a:off x="9005356" y="27866"/>
            <a:ext cx="7727213" cy="2208506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19424 w 5135960"/>
              <a:gd name="connsiteY2" fmla="*/ 1573774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0822"/>
              <a:gd name="connsiteX1" fmla="*/ 5135960 w 5135960"/>
              <a:gd name="connsiteY1" fmla="*/ 0 h 1640822"/>
              <a:gd name="connsiteX2" fmla="*/ 5119424 w 5135960"/>
              <a:gd name="connsiteY2" fmla="*/ 1573774 h 1640822"/>
              <a:gd name="connsiteX3" fmla="*/ 718613 w 5135960"/>
              <a:gd name="connsiteY3" fmla="*/ 1640822 h 1640822"/>
              <a:gd name="connsiteX4" fmla="*/ 0 w 5135960"/>
              <a:gd name="connsiteY4" fmla="*/ 0 h 1640822"/>
              <a:gd name="connsiteX0" fmla="*/ 0 w 5237516"/>
              <a:gd name="connsiteY0" fmla="*/ 0 h 1640822"/>
              <a:gd name="connsiteX1" fmla="*/ 5135960 w 5237516"/>
              <a:gd name="connsiteY1" fmla="*/ 0 h 1640822"/>
              <a:gd name="connsiteX2" fmla="*/ 5237516 w 5237516"/>
              <a:gd name="connsiteY2" fmla="*/ 1633193 h 1640822"/>
              <a:gd name="connsiteX3" fmla="*/ 718613 w 5237516"/>
              <a:gd name="connsiteY3" fmla="*/ 1640822 h 1640822"/>
              <a:gd name="connsiteX4" fmla="*/ 0 w 5237516"/>
              <a:gd name="connsiteY4" fmla="*/ 0 h 1640822"/>
              <a:gd name="connsiteX0" fmla="*/ 0 w 5135960"/>
              <a:gd name="connsiteY0" fmla="*/ 0 h 1692612"/>
              <a:gd name="connsiteX1" fmla="*/ 5135960 w 5135960"/>
              <a:gd name="connsiteY1" fmla="*/ 0 h 1692612"/>
              <a:gd name="connsiteX2" fmla="*/ 3997552 w 5135960"/>
              <a:gd name="connsiteY2" fmla="*/ 1692612 h 1692612"/>
              <a:gd name="connsiteX3" fmla="*/ 718613 w 5135960"/>
              <a:gd name="connsiteY3" fmla="*/ 1640822 h 1692612"/>
              <a:gd name="connsiteX4" fmla="*/ 0 w 5135960"/>
              <a:gd name="connsiteY4" fmla="*/ 0 h 1692612"/>
              <a:gd name="connsiteX0" fmla="*/ 0 w 5135960"/>
              <a:gd name="connsiteY0" fmla="*/ 0 h 1658658"/>
              <a:gd name="connsiteX1" fmla="*/ 5135960 w 5135960"/>
              <a:gd name="connsiteY1" fmla="*/ 0 h 1658658"/>
              <a:gd name="connsiteX2" fmla="*/ 3967304 w 5135960"/>
              <a:gd name="connsiteY2" fmla="*/ 1658658 h 1658658"/>
              <a:gd name="connsiteX3" fmla="*/ 718613 w 5135960"/>
              <a:gd name="connsiteY3" fmla="*/ 1640822 h 1658658"/>
              <a:gd name="connsiteX4" fmla="*/ 0 w 5135960"/>
              <a:gd name="connsiteY4" fmla="*/ 0 h 1658658"/>
              <a:gd name="connsiteX0" fmla="*/ 0 w 5408192"/>
              <a:gd name="connsiteY0" fmla="*/ 0 h 1658658"/>
              <a:gd name="connsiteX1" fmla="*/ 5408192 w 5408192"/>
              <a:gd name="connsiteY1" fmla="*/ 0 h 1658658"/>
              <a:gd name="connsiteX2" fmla="*/ 4239536 w 5408192"/>
              <a:gd name="connsiteY2" fmla="*/ 1658658 h 1658658"/>
              <a:gd name="connsiteX3" fmla="*/ 990845 w 5408192"/>
              <a:gd name="connsiteY3" fmla="*/ 1640822 h 1658658"/>
              <a:gd name="connsiteX4" fmla="*/ 0 w 5408192"/>
              <a:gd name="connsiteY4" fmla="*/ 0 h 1658658"/>
              <a:gd name="connsiteX0" fmla="*/ 0 w 5022530"/>
              <a:gd name="connsiteY0" fmla="*/ 8488 h 1667146"/>
              <a:gd name="connsiteX1" fmla="*/ 5022530 w 5022530"/>
              <a:gd name="connsiteY1" fmla="*/ 0 h 1667146"/>
              <a:gd name="connsiteX2" fmla="*/ 4239536 w 5022530"/>
              <a:gd name="connsiteY2" fmla="*/ 1667146 h 1667146"/>
              <a:gd name="connsiteX3" fmla="*/ 990845 w 5022530"/>
              <a:gd name="connsiteY3" fmla="*/ 1649310 h 1667146"/>
              <a:gd name="connsiteX4" fmla="*/ 0 w 5022530"/>
              <a:gd name="connsiteY4" fmla="*/ 8488 h 1667146"/>
              <a:gd name="connsiteX0" fmla="*/ 0 w 5143522"/>
              <a:gd name="connsiteY0" fmla="*/ 8488 h 1667146"/>
              <a:gd name="connsiteX1" fmla="*/ 5143522 w 5143522"/>
              <a:gd name="connsiteY1" fmla="*/ 0 h 1667146"/>
              <a:gd name="connsiteX2" fmla="*/ 4239536 w 5143522"/>
              <a:gd name="connsiteY2" fmla="*/ 1667146 h 1667146"/>
              <a:gd name="connsiteX3" fmla="*/ 990845 w 5143522"/>
              <a:gd name="connsiteY3" fmla="*/ 1649310 h 1667146"/>
              <a:gd name="connsiteX4" fmla="*/ 0 w 5143522"/>
              <a:gd name="connsiteY4" fmla="*/ 8488 h 1667146"/>
              <a:gd name="connsiteX0" fmla="*/ 0 w 5143522"/>
              <a:gd name="connsiteY0" fmla="*/ 8488 h 1649310"/>
              <a:gd name="connsiteX1" fmla="*/ 5143522 w 5143522"/>
              <a:gd name="connsiteY1" fmla="*/ 0 h 1649310"/>
              <a:gd name="connsiteX2" fmla="*/ 4171478 w 5143522"/>
              <a:gd name="connsiteY2" fmla="*/ 1607727 h 1649310"/>
              <a:gd name="connsiteX3" fmla="*/ 990845 w 5143522"/>
              <a:gd name="connsiteY3" fmla="*/ 1649310 h 1649310"/>
              <a:gd name="connsiteX4" fmla="*/ 0 w 5143522"/>
              <a:gd name="connsiteY4" fmla="*/ 8488 h 1649310"/>
              <a:gd name="connsiteX0" fmla="*/ 0 w 5143522"/>
              <a:gd name="connsiteY0" fmla="*/ 8488 h 1650170"/>
              <a:gd name="connsiteX1" fmla="*/ 5143522 w 5143522"/>
              <a:gd name="connsiteY1" fmla="*/ 0 h 1650170"/>
              <a:gd name="connsiteX2" fmla="*/ 4179040 w 5143522"/>
              <a:gd name="connsiteY2" fmla="*/ 1650170 h 1650170"/>
              <a:gd name="connsiteX3" fmla="*/ 990845 w 5143522"/>
              <a:gd name="connsiteY3" fmla="*/ 1649310 h 1650170"/>
              <a:gd name="connsiteX4" fmla="*/ 0 w 5143522"/>
              <a:gd name="connsiteY4" fmla="*/ 8488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22" h="1650170">
                <a:moveTo>
                  <a:pt x="0" y="8488"/>
                </a:moveTo>
                <a:lnTo>
                  <a:pt x="5143522" y="0"/>
                </a:lnTo>
                <a:lnTo>
                  <a:pt x="4179040" y="1650170"/>
                </a:lnTo>
                <a:lnTo>
                  <a:pt x="990845" y="1649310"/>
                </a:lnTo>
                <a:lnTo>
                  <a:pt x="0" y="8488"/>
                </a:lnTo>
                <a:close/>
              </a:path>
            </a:pathLst>
          </a:cu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64"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xmlns="" id="{1784B2EF-2973-41F7-AC28-6EEF09C0E7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29" y="92869"/>
            <a:ext cx="3911520" cy="130849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AE1FF76-8135-4BC7-9084-3AB1736B0DDA}"/>
              </a:ext>
            </a:extLst>
          </p:cNvPr>
          <p:cNvSpPr txBox="1"/>
          <p:nvPr/>
        </p:nvSpPr>
        <p:spPr>
          <a:xfrm>
            <a:off x="160110" y="541550"/>
            <a:ext cx="58101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sz="3300" b="1" baseline="300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nd </a:t>
            </a:r>
            <a: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on Chemo and </a:t>
            </a:r>
            <a:r>
              <a:rPr lang="en-US" sz="3300" b="1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BioInformatics</a:t>
            </a:r>
            <a:endParaRPr lang="en-US" sz="33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D5CFAA40-0530-471C-A58A-9905EB39D96E}"/>
              </a:ext>
            </a:extLst>
          </p:cNvPr>
          <p:cNvSpPr txBox="1"/>
          <p:nvPr/>
        </p:nvSpPr>
        <p:spPr>
          <a:xfrm>
            <a:off x="9605666" y="1414206"/>
            <a:ext cx="6059850" cy="86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5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September </a:t>
            </a:r>
            <a:r>
              <a:rPr lang="en-US" sz="2505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28-29, 2023, </a:t>
            </a:r>
            <a:r>
              <a:rPr lang="en-US" sz="2505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Kragujevac, Serbia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C19B0B-661E-E307-8B03-9CA86EE1C750}"/>
              </a:ext>
            </a:extLst>
          </p:cNvPr>
          <p:cNvSpPr txBox="1"/>
          <p:nvPr/>
        </p:nvSpPr>
        <p:spPr>
          <a:xfrm>
            <a:off x="19366207" y="467251"/>
            <a:ext cx="58101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sz="3300" b="1" baseline="300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nd </a:t>
            </a:r>
            <a: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on Chemo and </a:t>
            </a:r>
            <a:r>
              <a:rPr lang="en-US" sz="3300" b="1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BioInformatics</a:t>
            </a:r>
            <a:endParaRPr lang="en-US" sz="33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шаблон_стендовый доклад_ru</dc:title>
  <dc:creator>Srecko</dc:creator>
  <cp:lastModifiedBy>Vladimir Simic</cp:lastModifiedBy>
  <cp:revision>44</cp:revision>
  <dcterms:created xsi:type="dcterms:W3CDTF">2019-08-26T08:31:16Z</dcterms:created>
  <dcterms:modified xsi:type="dcterms:W3CDTF">2023-02-09T09:26:07Z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2019-08-17T00:00:00Z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2019-08-26T00:00:00Z</vt:filetime>
  </property>
</Properties>
</file>