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"/>
  </p:notesMasterIdLst>
  <p:handoutMasterIdLst>
    <p:handoutMasterId r:id="rId6"/>
  </p:handout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8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5B575FB-D72E-9914-DC71-08C2C0C27A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CFB86D-E755-4C36-2876-A8774889B3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AC1BD-35F3-4F3A-A07E-4647AAE96132}" type="datetimeFigureOut">
              <a:rPr lang="sr-Latn-RS" smtClean="0"/>
              <a:t>9.2.2023.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A4A771-2428-A9F5-886B-5AA21B0EF5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1F22DF-6E5B-7DAF-4902-70F3A734C0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2698-C5F5-4FAB-93C3-2639F6F3D22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6631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2CEED-30ED-47A2-8893-AD016D000687}" type="datetimeFigureOut">
              <a:rPr lang="sr-Latn-RS" smtClean="0"/>
              <a:t>9.2.2023.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30684-BEA0-4CD4-8C43-793D800EE0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916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BF3537-862E-4740-93DA-4B327C093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61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D36770-2FF7-440D-B202-14D83066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689765-5FA5-4A89-85AF-327E837C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05E24D-91DF-4E2C-B4B6-9405530E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DC4199-EBD2-48CB-804B-8CF489FA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9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8E6DC-2884-4539-8E5E-C3EE7D842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CD4594-FAAD-48CF-BFEB-F29CE5AA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9B8367-ED36-4B9B-B958-B4EBC627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40415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1F8A90-3208-4C9C-BD1D-058734E1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041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8F111A-EDDE-49CF-B241-D7D7051A9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0415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7D185EA4-6EE6-41E4-A52B-0FF34D808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83747"/>
          <a:stretch/>
        </p:blipFill>
        <p:spPr>
          <a:xfrm>
            <a:off x="2122096" y="6116578"/>
            <a:ext cx="9982200" cy="681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E606F6C6-7972-4356-84E4-0106BC74A2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" y="6101888"/>
            <a:ext cx="1965384" cy="6957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E98E12-A90C-44F8-AD87-CAC18D8D4992}"/>
              </a:ext>
            </a:extLst>
          </p:cNvPr>
          <p:cNvSpPr txBox="1"/>
          <p:nvPr userDrawn="1"/>
        </p:nvSpPr>
        <p:spPr>
          <a:xfrm>
            <a:off x="1899248" y="6096938"/>
            <a:ext cx="86609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en-US" sz="2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Chemo and </a:t>
            </a:r>
            <a:r>
              <a:rPr lang="en-US" sz="2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BioInformatics</a:t>
            </a:r>
            <a:endParaRPr lang="en-US" sz="2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4958A3-CD8E-4387-AB93-B54A8DBC12E6}"/>
              </a:ext>
            </a:extLst>
          </p:cNvPr>
          <p:cNvSpPr txBox="1"/>
          <p:nvPr userDrawn="1"/>
        </p:nvSpPr>
        <p:spPr>
          <a:xfrm>
            <a:off x="1657711" y="6489838"/>
            <a:ext cx="4192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26-27, 2021 Kragujevac, Serbia</a:t>
            </a:r>
          </a:p>
        </p:txBody>
      </p:sp>
    </p:spTree>
    <p:extLst>
      <p:ext uri="{BB962C8B-B14F-4D97-AF65-F5344CB8AC3E}">
        <p14:creationId xmlns:p14="http://schemas.microsoft.com/office/powerpoint/2010/main" val="3351525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FA683A-6022-423A-A00C-C5CC133EA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934CFA1-0AD1-8CBF-226C-BF9498B2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17113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2A9B8-B6AE-41DC-BA38-C691091C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0C2D81-40F7-4148-AB5F-C817A45C9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DF321-EC4E-448F-8644-44F50B6C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6F8320-6747-4EAA-83B0-14AF9EF1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32B453-DB5E-4308-8DA3-921ACA12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5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E0D3B-71D5-4C02-8B4C-F97DCC94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039B1D-F753-4622-8453-F304A2AE0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E412C9-209E-4B0D-B447-24A1FDE0D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A070B9-CC4B-4EB6-B590-1E2AF3D5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53395A-0DCE-4DF6-865A-932940BD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2815C8-68F1-413B-B222-E0F00780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0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E6983D-0E23-4EAA-8457-3FE52385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8D8459-0537-4F4C-8FC3-F21EB4D82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3BA4EC-D312-49D0-A2CC-F2CE74808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E836C6-9F58-4459-8C28-B0785A686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451B14-2325-468F-958D-3EFEFF3AC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208A43A-0F4E-4127-AF8E-1A117F8F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CF7AFA3-CBCF-4716-9CE4-E6D92BC1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913CED3-BDC6-4586-8828-E58CFDE6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20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7FCC5-9FB4-45E4-B1DE-213C8AE3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67462A-8321-4C50-9962-EE3F40DD4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36106B-0246-4A73-9684-EE751B0A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BEB153-CF26-4A9E-A48E-C45EB600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69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4D739A-1B14-4BE7-A1F5-8155CE75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79D134-AA53-401F-AAF4-1FBCDF70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DE6E9A-C68A-4638-9D6F-B3155A76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04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8A6236-A7A0-4770-8EAE-A2C33125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3216F0-0311-4D2D-B828-9B4008A26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A67A65-0899-4064-82DE-2B929202D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226BF2-B317-44E7-81E4-D65CFFF1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E2252C-D455-4669-8A03-5FF99185F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63D60B-5CEF-489C-BA25-238F513B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78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C1C45-8488-4D63-BA21-8D4E1D7C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8C329CC-6947-4478-86BE-FD2C5C5F6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8BC22B-772D-468F-AF3D-97E6EB8FE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D3A4D8-E437-49E8-AD78-00BDAE0E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FFCF63-3DA5-42F0-8F31-331A07C2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9D9904-B31F-4C01-89C7-51A423A3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6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FE903A-2A50-4F2B-8279-F7B8FA2F5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E7C7C9-0B45-4F43-B069-CACE7E09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F2ABCC-7803-499E-ABB3-0DE6BF00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A52D9D-B03D-47FF-9958-43C6EC54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1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4F736-5774-4873-96BA-A23219EB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7D032F-13DC-45E7-A362-C60936800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258CF7-18EB-42AA-A110-C0E105B871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B95688-74F9-4893-B5D6-C8AD21F7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FBF8AA-7789-45E0-926C-193DD816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38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F2125A1-0834-4C01-94B3-2301D651A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9E7065-04F1-4BCF-ABE9-3958FC056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E7D18B-6446-4D41-9213-1B5F20F3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548DC-CE79-49D8-ADFC-4C6DAD45F547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8B08BE-D670-40A5-8C12-04A258D2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5619E-2834-41C3-B30C-628FC3E8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4648320"/>
            <a:ext cx="2743200" cy="365125"/>
          </a:xfrm>
          <a:prstGeom prst="rect">
            <a:avLst/>
          </a:prstGeom>
        </p:spPr>
        <p:txBody>
          <a:bodyPr/>
          <a:lstStyle/>
          <a:p>
            <a:fld id="{5747F053-79FD-4EF8-AF0F-D5042D31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0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7252F-FBBD-4450-B68E-E70560DC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719939-C044-4F5C-9D23-6A6629767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CDE93B-037C-4BAD-9A85-07B1730B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5C6049-2FBA-422A-A295-9275F247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FD8552-268F-4063-B58D-54804A5B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4A116B-F83A-46AE-AF06-A01DE94E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595F9-F27E-41C2-8212-3B6829C4D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790F0E-4DFE-413A-A246-2E3605C18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9D8CFB-A891-4698-AD54-6A973732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D481EA-1CA3-4484-9C1A-CDD4F170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A5F5F9-B020-44FF-B271-BF10EFDC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7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CF4986-F9D9-46CA-813E-99692DA1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CF04AE-E3CE-4013-959E-846CDC37F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ED466F-5FB6-4D86-98C9-92FEC666F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B210DD-3449-439A-A3E8-85370EF04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19550E-2B5B-4B13-AEA4-C577B2708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EFFD86-B864-4FB0-9EEA-4FF4DA61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96C560-A5E9-468E-83CD-F6B77874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CE40CD-4705-43FD-989D-3E058A0F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0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FF147-F3F6-47A3-B974-79996A18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106226-5DA0-4B2A-B69B-E096E0CC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E9FBCC-4E78-461C-826B-FE4B5D2CA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74126D-B6C7-4F4A-BEDA-EC31C9B2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9F885A-F4A8-436C-8961-F737866C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2057C1-91F5-49F6-BBF6-5DBFC692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2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454DA-8AF8-45A9-A174-8A2F167A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081763-CC27-49D3-9F75-2D62B40B9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3F1C79-4208-4310-A6C8-F8511CF87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8EED02-6DA2-44D3-8DAB-7E53856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EFF0F5-1A68-4BFF-A4E4-AB0A1CBB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73B92B-754B-4B17-BDCF-516B96D7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3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F12679-680D-447A-A7CD-A42B3B5F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10B831-A9FF-4217-B0C2-A34297167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46F62C-D792-4676-91EE-D067A9A3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87FF28-4513-4082-B179-95EFDE80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0B7444-BB8A-42CE-BE07-76F39BE5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4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C2A37DE-CFCB-42CA-8236-9050718A7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F7F779-94BE-4866-A073-9A07E761E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924C10-A285-466D-9697-1DE2117A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0850-4004-475D-BF20-524D6DBAFB90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7009EF-79E5-4B82-9033-C7EA6728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E1CA7C-ECBE-4865-B2A9-30627476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2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39240E9-7555-4D0E-BCF9-0800E8CE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411980-C1FB-493E-8C82-2809B4EEA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7E4B3A-0E4A-43BA-9D66-2D49BA95D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00850-4004-475D-BF20-524D6DBAFB90}" type="datetimeFigureOut">
              <a:rPr lang="en-US" smtClean="0"/>
              <a:t>09-Feb-23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D05C3E-7965-4319-8A22-701E80711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B0107D-E451-4F10-97F1-3F9B71834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6273-EF73-4001-8542-DEAC7A0D9D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A822AEAD-43A6-4259-B758-B54F3727F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6"/>
          <a:stretch/>
        </p:blipFill>
        <p:spPr>
          <a:xfrm>
            <a:off x="0" y="6581955"/>
            <a:ext cx="12192000" cy="27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2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18BF15CA-94C1-4822-8A82-4AFE99F54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83747"/>
          <a:stretch/>
        </p:blipFill>
        <p:spPr>
          <a:xfrm>
            <a:off x="2122096" y="6116578"/>
            <a:ext cx="9415732" cy="681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xmlns="" id="{5E6EED0A-C165-4C34-9E29-CA5709FCE1A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" y="6101888"/>
            <a:ext cx="1965384" cy="69572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E71A1E9-F7B3-4083-842A-C28B6737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86D874-7D98-44B5-9D87-79154A299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9DC1EF-E9D9-4C75-B909-827BC6272196}"/>
              </a:ext>
            </a:extLst>
          </p:cNvPr>
          <p:cNvSpPr txBox="1"/>
          <p:nvPr userDrawn="1"/>
        </p:nvSpPr>
        <p:spPr>
          <a:xfrm>
            <a:off x="1830240" y="6081052"/>
            <a:ext cx="9523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baseline="0" dirty="0">
                <a:solidFill>
                  <a:prstClr val="white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1" baseline="30000" dirty="0">
                <a:solidFill>
                  <a:prstClr val="white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nd </a:t>
            </a:r>
            <a:r>
              <a:rPr lang="en-US" sz="2500" b="1" dirty="0">
                <a:solidFill>
                  <a:prstClr val="white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International Conference on Chemo and </a:t>
            </a:r>
            <a:r>
              <a:rPr lang="en-US" sz="2500" b="1" dirty="0" err="1">
                <a:solidFill>
                  <a:prstClr val="white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BioInformatics</a:t>
            </a:r>
            <a:endParaRPr lang="en-US" sz="2500" dirty="0">
              <a:solidFill>
                <a:prstClr val="white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D22540-352F-41D4-ACA3-3DEDD60D19B4}"/>
              </a:ext>
            </a:extLst>
          </p:cNvPr>
          <p:cNvSpPr txBox="1"/>
          <p:nvPr userDrawn="1"/>
        </p:nvSpPr>
        <p:spPr>
          <a:xfrm>
            <a:off x="2173431" y="6457096"/>
            <a:ext cx="419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September 28-29, </a:t>
            </a:r>
            <a:r>
              <a:rPr lang="en-US" sz="16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2023, </a:t>
            </a:r>
            <a:r>
              <a:rPr lang="en-US" sz="16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Kragujevac, Serbia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722E99-3F9D-43AD-845E-520F77286161}"/>
              </a:ext>
            </a:extLst>
          </p:cNvPr>
          <p:cNvSpPr/>
          <p:nvPr userDrawn="1"/>
        </p:nvSpPr>
        <p:spPr>
          <a:xfrm>
            <a:off x="11606836" y="6116577"/>
            <a:ext cx="544901" cy="677078"/>
          </a:xfrm>
          <a:prstGeom prst="rect">
            <a:avLst/>
          </a:prstGeom>
          <a:solidFill>
            <a:srgbClr val="4D61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DF05538-6FB8-49E5-805D-C0E52B26A3C4}"/>
              </a:ext>
            </a:extLst>
          </p:cNvPr>
          <p:cNvSpPr txBox="1">
            <a:spLocks/>
          </p:cNvSpPr>
          <p:nvPr userDrawn="1"/>
        </p:nvSpPr>
        <p:spPr>
          <a:xfrm>
            <a:off x="11633467" y="6244976"/>
            <a:ext cx="5664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7F053-79FD-4EF8-AF0F-D5042D313B07}" type="slidenum">
              <a:rPr lang="en-US" sz="2000" b="1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sz="2000" b="1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4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xmlns="" id="{843A33F0-AFC6-4BA4-95E1-61E65A34512A}"/>
              </a:ext>
            </a:extLst>
          </p:cNvPr>
          <p:cNvSpPr/>
          <p:nvPr/>
        </p:nvSpPr>
        <p:spPr>
          <a:xfrm>
            <a:off x="7470586" y="-18397"/>
            <a:ext cx="2569711" cy="151119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3BB7402B-06E0-4C20-B990-7EDF937470C1}"/>
              </a:ext>
            </a:extLst>
          </p:cNvPr>
          <p:cNvSpPr/>
          <p:nvPr/>
        </p:nvSpPr>
        <p:spPr>
          <a:xfrm>
            <a:off x="8238491" y="938686"/>
            <a:ext cx="146685" cy="178297"/>
          </a:xfrm>
          <a:custGeom>
            <a:avLst/>
            <a:gdLst/>
            <a:ahLst/>
            <a:cxnLst/>
            <a:rect l="l" t="t" r="r" b="b"/>
            <a:pathLst>
              <a:path w="146684" h="147955">
                <a:moveTo>
                  <a:pt x="0" y="0"/>
                </a:moveTo>
                <a:lnTo>
                  <a:pt x="85644" y="147530"/>
                </a:lnTo>
                <a:lnTo>
                  <a:pt x="146623" y="69771"/>
                </a:lnTo>
                <a:lnTo>
                  <a:pt x="0" y="0"/>
                </a:lnTo>
                <a:close/>
              </a:path>
            </a:pathLst>
          </a:custGeom>
          <a:solidFill>
            <a:srgbClr val="33566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029DB7F7-8D33-42F9-B10C-A5977146250C}"/>
              </a:ext>
            </a:extLst>
          </p:cNvPr>
          <p:cNvSpPr/>
          <p:nvPr/>
        </p:nvSpPr>
        <p:spPr>
          <a:xfrm>
            <a:off x="6520249" y="-18397"/>
            <a:ext cx="1929975" cy="1503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xmlns="" id="{5A522AE9-2240-4751-8675-ACB31121EB2A}"/>
              </a:ext>
            </a:extLst>
          </p:cNvPr>
          <p:cNvSpPr/>
          <p:nvPr/>
        </p:nvSpPr>
        <p:spPr>
          <a:xfrm>
            <a:off x="6625629" y="6350"/>
            <a:ext cx="1798320" cy="1479178"/>
          </a:xfrm>
          <a:custGeom>
            <a:avLst/>
            <a:gdLst/>
            <a:ahLst/>
            <a:cxnLst/>
            <a:rect l="l" t="t" r="r" b="b"/>
            <a:pathLst>
              <a:path w="1798320" h="1227455">
                <a:moveTo>
                  <a:pt x="978610" y="0"/>
                </a:moveTo>
                <a:lnTo>
                  <a:pt x="0" y="0"/>
                </a:lnTo>
                <a:lnTo>
                  <a:pt x="0" y="1226930"/>
                </a:lnTo>
                <a:lnTo>
                  <a:pt x="1797898" y="1226930"/>
                </a:lnTo>
                <a:lnTo>
                  <a:pt x="978610" y="0"/>
                </a:lnTo>
                <a:close/>
              </a:path>
            </a:pathLst>
          </a:custGeom>
          <a:solidFill>
            <a:srgbClr val="202D5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4B6C9C9A-CA85-41DB-B9EE-0AA64734FF46}"/>
              </a:ext>
            </a:extLst>
          </p:cNvPr>
          <p:cNvSpPr/>
          <p:nvPr/>
        </p:nvSpPr>
        <p:spPr>
          <a:xfrm>
            <a:off x="2247341" y="1"/>
            <a:ext cx="2568342" cy="1484892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xmlns="" id="{CAD3E1F0-9B70-4204-9BAF-B288A28186FC}"/>
              </a:ext>
            </a:extLst>
          </p:cNvPr>
          <p:cNvSpPr/>
          <p:nvPr/>
        </p:nvSpPr>
        <p:spPr>
          <a:xfrm>
            <a:off x="3976533" y="938686"/>
            <a:ext cx="146685" cy="178297"/>
          </a:xfrm>
          <a:custGeom>
            <a:avLst/>
            <a:gdLst/>
            <a:ahLst/>
            <a:cxnLst/>
            <a:rect l="l" t="t" r="r" b="b"/>
            <a:pathLst>
              <a:path w="146685" h="147955">
                <a:moveTo>
                  <a:pt x="146623" y="0"/>
                </a:moveTo>
                <a:lnTo>
                  <a:pt x="0" y="69771"/>
                </a:lnTo>
                <a:lnTo>
                  <a:pt x="60979" y="147530"/>
                </a:lnTo>
                <a:lnTo>
                  <a:pt x="146623" y="0"/>
                </a:lnTo>
                <a:close/>
              </a:path>
            </a:pathLst>
          </a:custGeom>
          <a:solidFill>
            <a:srgbClr val="33566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xmlns="" id="{D4A7622A-9DD1-4CE0-B97D-50FC6CF82221}"/>
              </a:ext>
            </a:extLst>
          </p:cNvPr>
          <p:cNvSpPr/>
          <p:nvPr/>
        </p:nvSpPr>
        <p:spPr>
          <a:xfrm>
            <a:off x="3904904" y="6349"/>
            <a:ext cx="1929975" cy="1478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BF498EF7-3FF2-483F-B4EB-A9C9AAEA7DDE}"/>
              </a:ext>
            </a:extLst>
          </p:cNvPr>
          <p:cNvSpPr/>
          <p:nvPr/>
        </p:nvSpPr>
        <p:spPr>
          <a:xfrm>
            <a:off x="3931594" y="6350"/>
            <a:ext cx="1798320" cy="1479178"/>
          </a:xfrm>
          <a:custGeom>
            <a:avLst/>
            <a:gdLst/>
            <a:ahLst/>
            <a:cxnLst/>
            <a:rect l="l" t="t" r="r" b="b"/>
            <a:pathLst>
              <a:path w="1798320" h="1227455">
                <a:moveTo>
                  <a:pt x="1797904" y="0"/>
                </a:moveTo>
                <a:lnTo>
                  <a:pt x="819293" y="0"/>
                </a:lnTo>
                <a:lnTo>
                  <a:pt x="0" y="1226930"/>
                </a:lnTo>
                <a:lnTo>
                  <a:pt x="1797904" y="1226930"/>
                </a:lnTo>
                <a:lnTo>
                  <a:pt x="1797904" y="0"/>
                </a:lnTo>
                <a:close/>
              </a:path>
            </a:pathLst>
          </a:custGeom>
          <a:solidFill>
            <a:srgbClr val="202D5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xmlns="" id="{2316FA8D-57EF-4CA7-9C0A-21515B68D6AA}"/>
              </a:ext>
            </a:extLst>
          </p:cNvPr>
          <p:cNvSpPr/>
          <p:nvPr/>
        </p:nvSpPr>
        <p:spPr>
          <a:xfrm>
            <a:off x="-11537" y="-18397"/>
            <a:ext cx="3152796" cy="1511193"/>
          </a:xfrm>
          <a:custGeom>
            <a:avLst/>
            <a:gdLst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5135960 w 5135960"/>
              <a:gd name="connsiteY2" fmla="*/ 161682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4250135 w 5135960"/>
              <a:gd name="connsiteY2" fmla="*/ 159777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41909"/>
              <a:gd name="connsiteX1" fmla="*/ 5135960 w 5135960"/>
              <a:gd name="connsiteY1" fmla="*/ 25086 h 1641909"/>
              <a:gd name="connsiteX2" fmla="*/ 4250135 w 5135960"/>
              <a:gd name="connsiteY2" fmla="*/ 1622859 h 1641909"/>
              <a:gd name="connsiteX3" fmla="*/ 0 w 5135960"/>
              <a:gd name="connsiteY3" fmla="*/ 1641909 h 1641909"/>
              <a:gd name="connsiteX4" fmla="*/ 0 w 5135960"/>
              <a:gd name="connsiteY4" fmla="*/ 0 h 1641909"/>
              <a:gd name="connsiteX0" fmla="*/ 0 w 5135960"/>
              <a:gd name="connsiteY0" fmla="*/ 0 h 1647946"/>
              <a:gd name="connsiteX1" fmla="*/ 5135960 w 5135960"/>
              <a:gd name="connsiteY1" fmla="*/ 25086 h 1647946"/>
              <a:gd name="connsiteX2" fmla="*/ 4250135 w 5135960"/>
              <a:gd name="connsiteY2" fmla="*/ 1647946 h 1647946"/>
              <a:gd name="connsiteX3" fmla="*/ 0 w 5135960"/>
              <a:gd name="connsiteY3" fmla="*/ 1641909 h 1647946"/>
              <a:gd name="connsiteX4" fmla="*/ 0 w 5135960"/>
              <a:gd name="connsiteY4" fmla="*/ 0 h 1647946"/>
              <a:gd name="connsiteX0" fmla="*/ 0 w 5135960"/>
              <a:gd name="connsiteY0" fmla="*/ 0 h 1647946"/>
              <a:gd name="connsiteX1" fmla="*/ 5135960 w 5135960"/>
              <a:gd name="connsiteY1" fmla="*/ 5993 h 1647946"/>
              <a:gd name="connsiteX2" fmla="*/ 4250135 w 5135960"/>
              <a:gd name="connsiteY2" fmla="*/ 1647946 h 1647946"/>
              <a:gd name="connsiteX3" fmla="*/ 0 w 5135960"/>
              <a:gd name="connsiteY3" fmla="*/ 1641909 h 1647946"/>
              <a:gd name="connsiteX4" fmla="*/ 0 w 5135960"/>
              <a:gd name="connsiteY4" fmla="*/ 0 h 164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5960" h="1647946">
                <a:moveTo>
                  <a:pt x="0" y="0"/>
                </a:moveTo>
                <a:lnTo>
                  <a:pt x="5135960" y="5993"/>
                </a:lnTo>
                <a:lnTo>
                  <a:pt x="4250135" y="1647946"/>
                </a:lnTo>
                <a:lnTo>
                  <a:pt x="0" y="16419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813"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xmlns="" id="{74AE91DE-3ED3-4065-8C6F-FC16621927B5}"/>
              </a:ext>
            </a:extLst>
          </p:cNvPr>
          <p:cNvSpPr/>
          <p:nvPr/>
        </p:nvSpPr>
        <p:spPr>
          <a:xfrm>
            <a:off x="9340728" y="-13552"/>
            <a:ext cx="2851272" cy="1514067"/>
          </a:xfrm>
          <a:custGeom>
            <a:avLst/>
            <a:gdLst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5135960 w 5135960"/>
              <a:gd name="connsiteY2" fmla="*/ 161682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4250135 w 5135960"/>
              <a:gd name="connsiteY2" fmla="*/ 159777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5119424 w 5135960"/>
              <a:gd name="connsiteY2" fmla="*/ 1573774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40822"/>
              <a:gd name="connsiteX1" fmla="*/ 5135960 w 5135960"/>
              <a:gd name="connsiteY1" fmla="*/ 0 h 1640822"/>
              <a:gd name="connsiteX2" fmla="*/ 5119424 w 5135960"/>
              <a:gd name="connsiteY2" fmla="*/ 1573774 h 1640822"/>
              <a:gd name="connsiteX3" fmla="*/ 718613 w 5135960"/>
              <a:gd name="connsiteY3" fmla="*/ 1640822 h 1640822"/>
              <a:gd name="connsiteX4" fmla="*/ 0 w 5135960"/>
              <a:gd name="connsiteY4" fmla="*/ 0 h 1640822"/>
              <a:gd name="connsiteX0" fmla="*/ 0 w 5135960"/>
              <a:gd name="connsiteY0" fmla="*/ 0 h 1650170"/>
              <a:gd name="connsiteX1" fmla="*/ 5135960 w 5135960"/>
              <a:gd name="connsiteY1" fmla="*/ 0 h 1650170"/>
              <a:gd name="connsiteX2" fmla="*/ 5119424 w 5135960"/>
              <a:gd name="connsiteY2" fmla="*/ 1650170 h 1650170"/>
              <a:gd name="connsiteX3" fmla="*/ 718613 w 5135960"/>
              <a:gd name="connsiteY3" fmla="*/ 1640822 h 1650170"/>
              <a:gd name="connsiteX4" fmla="*/ 0 w 5135960"/>
              <a:gd name="connsiteY4" fmla="*/ 0 h 165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5960" h="1650170">
                <a:moveTo>
                  <a:pt x="0" y="0"/>
                </a:moveTo>
                <a:lnTo>
                  <a:pt x="5135960" y="0"/>
                </a:lnTo>
                <a:lnTo>
                  <a:pt x="5119424" y="1650170"/>
                </a:lnTo>
                <a:lnTo>
                  <a:pt x="718613" y="164082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r="-35602"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xmlns="" id="{A995A0B3-C599-40B0-A1D3-2E9F74208B57}"/>
              </a:ext>
            </a:extLst>
          </p:cNvPr>
          <p:cNvSpPr/>
          <p:nvPr/>
        </p:nvSpPr>
        <p:spPr>
          <a:xfrm flipV="1">
            <a:off x="4009976" y="-2774"/>
            <a:ext cx="4319141" cy="1503290"/>
          </a:xfrm>
          <a:custGeom>
            <a:avLst/>
            <a:gdLst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5135960 w 5135960"/>
              <a:gd name="connsiteY2" fmla="*/ 161682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4250135 w 5135960"/>
              <a:gd name="connsiteY2" fmla="*/ 1597773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16823"/>
              <a:gd name="connsiteX1" fmla="*/ 5135960 w 5135960"/>
              <a:gd name="connsiteY1" fmla="*/ 0 h 1616823"/>
              <a:gd name="connsiteX2" fmla="*/ 5119424 w 5135960"/>
              <a:gd name="connsiteY2" fmla="*/ 1573774 h 1616823"/>
              <a:gd name="connsiteX3" fmla="*/ 0 w 5135960"/>
              <a:gd name="connsiteY3" fmla="*/ 1616823 h 1616823"/>
              <a:gd name="connsiteX4" fmla="*/ 0 w 5135960"/>
              <a:gd name="connsiteY4" fmla="*/ 0 h 1616823"/>
              <a:gd name="connsiteX0" fmla="*/ 0 w 5135960"/>
              <a:gd name="connsiteY0" fmla="*/ 0 h 1640822"/>
              <a:gd name="connsiteX1" fmla="*/ 5135960 w 5135960"/>
              <a:gd name="connsiteY1" fmla="*/ 0 h 1640822"/>
              <a:gd name="connsiteX2" fmla="*/ 5119424 w 5135960"/>
              <a:gd name="connsiteY2" fmla="*/ 1573774 h 1640822"/>
              <a:gd name="connsiteX3" fmla="*/ 718613 w 5135960"/>
              <a:gd name="connsiteY3" fmla="*/ 1640822 h 1640822"/>
              <a:gd name="connsiteX4" fmla="*/ 0 w 5135960"/>
              <a:gd name="connsiteY4" fmla="*/ 0 h 1640822"/>
              <a:gd name="connsiteX0" fmla="*/ 0 w 5237516"/>
              <a:gd name="connsiteY0" fmla="*/ 0 h 1640822"/>
              <a:gd name="connsiteX1" fmla="*/ 5135960 w 5237516"/>
              <a:gd name="connsiteY1" fmla="*/ 0 h 1640822"/>
              <a:gd name="connsiteX2" fmla="*/ 5237516 w 5237516"/>
              <a:gd name="connsiteY2" fmla="*/ 1633193 h 1640822"/>
              <a:gd name="connsiteX3" fmla="*/ 718613 w 5237516"/>
              <a:gd name="connsiteY3" fmla="*/ 1640822 h 1640822"/>
              <a:gd name="connsiteX4" fmla="*/ 0 w 5237516"/>
              <a:gd name="connsiteY4" fmla="*/ 0 h 1640822"/>
              <a:gd name="connsiteX0" fmla="*/ 0 w 5135960"/>
              <a:gd name="connsiteY0" fmla="*/ 0 h 1692612"/>
              <a:gd name="connsiteX1" fmla="*/ 5135960 w 5135960"/>
              <a:gd name="connsiteY1" fmla="*/ 0 h 1692612"/>
              <a:gd name="connsiteX2" fmla="*/ 3997552 w 5135960"/>
              <a:gd name="connsiteY2" fmla="*/ 1692612 h 1692612"/>
              <a:gd name="connsiteX3" fmla="*/ 718613 w 5135960"/>
              <a:gd name="connsiteY3" fmla="*/ 1640822 h 1692612"/>
              <a:gd name="connsiteX4" fmla="*/ 0 w 5135960"/>
              <a:gd name="connsiteY4" fmla="*/ 0 h 1692612"/>
              <a:gd name="connsiteX0" fmla="*/ 0 w 5135960"/>
              <a:gd name="connsiteY0" fmla="*/ 0 h 1658658"/>
              <a:gd name="connsiteX1" fmla="*/ 5135960 w 5135960"/>
              <a:gd name="connsiteY1" fmla="*/ 0 h 1658658"/>
              <a:gd name="connsiteX2" fmla="*/ 3967304 w 5135960"/>
              <a:gd name="connsiteY2" fmla="*/ 1658658 h 1658658"/>
              <a:gd name="connsiteX3" fmla="*/ 718613 w 5135960"/>
              <a:gd name="connsiteY3" fmla="*/ 1640822 h 1658658"/>
              <a:gd name="connsiteX4" fmla="*/ 0 w 5135960"/>
              <a:gd name="connsiteY4" fmla="*/ 0 h 1658658"/>
              <a:gd name="connsiteX0" fmla="*/ 0 w 5408192"/>
              <a:gd name="connsiteY0" fmla="*/ 0 h 1658658"/>
              <a:gd name="connsiteX1" fmla="*/ 5408192 w 5408192"/>
              <a:gd name="connsiteY1" fmla="*/ 0 h 1658658"/>
              <a:gd name="connsiteX2" fmla="*/ 4239536 w 5408192"/>
              <a:gd name="connsiteY2" fmla="*/ 1658658 h 1658658"/>
              <a:gd name="connsiteX3" fmla="*/ 990845 w 5408192"/>
              <a:gd name="connsiteY3" fmla="*/ 1640822 h 1658658"/>
              <a:gd name="connsiteX4" fmla="*/ 0 w 5408192"/>
              <a:gd name="connsiteY4" fmla="*/ 0 h 1658658"/>
              <a:gd name="connsiteX0" fmla="*/ 0 w 5022530"/>
              <a:gd name="connsiteY0" fmla="*/ 8488 h 1667146"/>
              <a:gd name="connsiteX1" fmla="*/ 5022530 w 5022530"/>
              <a:gd name="connsiteY1" fmla="*/ 0 h 1667146"/>
              <a:gd name="connsiteX2" fmla="*/ 4239536 w 5022530"/>
              <a:gd name="connsiteY2" fmla="*/ 1667146 h 1667146"/>
              <a:gd name="connsiteX3" fmla="*/ 990845 w 5022530"/>
              <a:gd name="connsiteY3" fmla="*/ 1649310 h 1667146"/>
              <a:gd name="connsiteX4" fmla="*/ 0 w 5022530"/>
              <a:gd name="connsiteY4" fmla="*/ 8488 h 1667146"/>
              <a:gd name="connsiteX0" fmla="*/ 0 w 5143522"/>
              <a:gd name="connsiteY0" fmla="*/ 8488 h 1667146"/>
              <a:gd name="connsiteX1" fmla="*/ 5143522 w 5143522"/>
              <a:gd name="connsiteY1" fmla="*/ 0 h 1667146"/>
              <a:gd name="connsiteX2" fmla="*/ 4239536 w 5143522"/>
              <a:gd name="connsiteY2" fmla="*/ 1667146 h 1667146"/>
              <a:gd name="connsiteX3" fmla="*/ 990845 w 5143522"/>
              <a:gd name="connsiteY3" fmla="*/ 1649310 h 1667146"/>
              <a:gd name="connsiteX4" fmla="*/ 0 w 5143522"/>
              <a:gd name="connsiteY4" fmla="*/ 8488 h 1667146"/>
              <a:gd name="connsiteX0" fmla="*/ 0 w 5143522"/>
              <a:gd name="connsiteY0" fmla="*/ 8488 h 1649310"/>
              <a:gd name="connsiteX1" fmla="*/ 5143522 w 5143522"/>
              <a:gd name="connsiteY1" fmla="*/ 0 h 1649310"/>
              <a:gd name="connsiteX2" fmla="*/ 4171478 w 5143522"/>
              <a:gd name="connsiteY2" fmla="*/ 1607727 h 1649310"/>
              <a:gd name="connsiteX3" fmla="*/ 990845 w 5143522"/>
              <a:gd name="connsiteY3" fmla="*/ 1649310 h 1649310"/>
              <a:gd name="connsiteX4" fmla="*/ 0 w 5143522"/>
              <a:gd name="connsiteY4" fmla="*/ 8488 h 1649310"/>
              <a:gd name="connsiteX0" fmla="*/ 0 w 5143522"/>
              <a:gd name="connsiteY0" fmla="*/ 8488 h 1650170"/>
              <a:gd name="connsiteX1" fmla="*/ 5143522 w 5143522"/>
              <a:gd name="connsiteY1" fmla="*/ 0 h 1650170"/>
              <a:gd name="connsiteX2" fmla="*/ 4179040 w 5143522"/>
              <a:gd name="connsiteY2" fmla="*/ 1650170 h 1650170"/>
              <a:gd name="connsiteX3" fmla="*/ 990845 w 5143522"/>
              <a:gd name="connsiteY3" fmla="*/ 1649310 h 1650170"/>
              <a:gd name="connsiteX4" fmla="*/ 0 w 5143522"/>
              <a:gd name="connsiteY4" fmla="*/ 8488 h 165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22" h="1650170">
                <a:moveTo>
                  <a:pt x="0" y="8488"/>
                </a:moveTo>
                <a:lnTo>
                  <a:pt x="5143522" y="0"/>
                </a:lnTo>
                <a:lnTo>
                  <a:pt x="4179040" y="1650170"/>
                </a:lnTo>
                <a:lnTo>
                  <a:pt x="990845" y="1649310"/>
                </a:lnTo>
                <a:lnTo>
                  <a:pt x="0" y="8488"/>
                </a:lnTo>
                <a:close/>
              </a:path>
            </a:pathLst>
          </a:cu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xmlns="" id="{E22CA681-9ADC-470F-876B-20E64D6281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08" y="97569"/>
            <a:ext cx="2294272" cy="8411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673EEAE-21E6-432E-8AEA-FF3F70452B13}"/>
              </a:ext>
            </a:extLst>
          </p:cNvPr>
          <p:cNvSpPr txBox="1"/>
          <p:nvPr/>
        </p:nvSpPr>
        <p:spPr>
          <a:xfrm>
            <a:off x="-164187" y="117149"/>
            <a:ext cx="2897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Palatino Linotype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baseline="30000" dirty="0">
                <a:solidFill>
                  <a:prstClr val="white"/>
                </a:solidFill>
                <a:latin typeface="Palatino Linotype" pitchFamily="18" charset="0"/>
                <a:cs typeface="Times New Roman" panose="02020603050405020304" pitchFamily="18" charset="0"/>
              </a:rPr>
              <a:t>nd </a:t>
            </a:r>
            <a:r>
              <a:rPr lang="en-US" sz="2000" b="1" dirty="0">
                <a:solidFill>
                  <a:prstClr val="white"/>
                </a:solidFill>
                <a:latin typeface="Palatino Linotype" pitchFamily="18" charset="0"/>
                <a:cs typeface="Times New Roman" panose="02020603050405020304" pitchFamily="18" charset="0"/>
              </a:rPr>
              <a:t>International Conference</a:t>
            </a:r>
            <a:br>
              <a:rPr lang="en-US" sz="2000" b="1" dirty="0">
                <a:solidFill>
                  <a:prstClr val="white"/>
                </a:solidFill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prstClr val="white"/>
                </a:solidFill>
                <a:latin typeface="Palatino Linotype" pitchFamily="18" charset="0"/>
                <a:cs typeface="Times New Roman" panose="02020603050405020304" pitchFamily="18" charset="0"/>
              </a:rPr>
              <a:t>on Chemo and </a:t>
            </a:r>
            <a:r>
              <a:rPr lang="en-US" sz="2000" b="1" dirty="0" err="1">
                <a:solidFill>
                  <a:prstClr val="white"/>
                </a:solidFill>
                <a:latin typeface="Palatino Linotype" pitchFamily="18" charset="0"/>
                <a:cs typeface="Times New Roman" panose="02020603050405020304" pitchFamily="18" charset="0"/>
              </a:rPr>
              <a:t>BioInformatics</a:t>
            </a:r>
            <a:endParaRPr lang="en-US" sz="2000" dirty="0">
              <a:solidFill>
                <a:prstClr val="white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5F80821-034A-4210-B022-F19A5DF54022}"/>
              </a:ext>
            </a:extLst>
          </p:cNvPr>
          <p:cNvSpPr txBox="1"/>
          <p:nvPr/>
        </p:nvSpPr>
        <p:spPr>
          <a:xfrm>
            <a:off x="4476430" y="977884"/>
            <a:ext cx="313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September 28-29, 2023. Kragujevac, Serbia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6F0F21D-9715-4932-980B-023295072E89}"/>
              </a:ext>
            </a:extLst>
          </p:cNvPr>
          <p:cNvSpPr txBox="1"/>
          <p:nvPr/>
        </p:nvSpPr>
        <p:spPr>
          <a:xfrm>
            <a:off x="543942" y="3227256"/>
            <a:ext cx="113438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First A. Author</a:t>
            </a:r>
            <a:r>
              <a:rPr lang="en-US" b="1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, Second B. Author</a:t>
            </a:r>
            <a:r>
              <a:rPr lang="en-US" b="1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, Third C. Author</a:t>
            </a:r>
            <a:r>
              <a:rPr lang="en-US" b="1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(authors, 18 pt., bold)</a:t>
            </a:r>
            <a:endParaRPr lang="it-IT" b="1" baseline="30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endParaRPr lang="it-IT" b="1" baseline="30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Full Affiliation, Address; </a:t>
            </a:r>
            <a:endParaRPr lang="fr-FR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Full Affiliation, Address. </a:t>
            </a:r>
          </a:p>
          <a:p>
            <a:endParaRPr lang="fr-FR" dirty="0">
              <a:latin typeface="Palatino Linotype" panose="0204050205050503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4640CD-473F-4044-98F8-B9E2C7DF555A}"/>
              </a:ext>
            </a:extLst>
          </p:cNvPr>
          <p:cNvSpPr txBox="1"/>
          <p:nvPr/>
        </p:nvSpPr>
        <p:spPr>
          <a:xfrm>
            <a:off x="4009976" y="1781714"/>
            <a:ext cx="3829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Insert logos of </a:t>
            </a:r>
            <a:r>
              <a:rPr lang="fr-FR" sz="2000" i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your</a:t>
            </a:r>
            <a:r>
              <a:rPr lang="fr-FR" sz="2000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lab</a:t>
            </a:r>
            <a:r>
              <a:rPr lang="fr-FR" sz="2000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/institution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A541F91-DC21-4B1D-AC3B-62E0850DE918}"/>
              </a:ext>
            </a:extLst>
          </p:cNvPr>
          <p:cNvSpPr txBox="1"/>
          <p:nvPr/>
        </p:nvSpPr>
        <p:spPr>
          <a:xfrm>
            <a:off x="543942" y="2448725"/>
            <a:ext cx="1134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Title of the 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D2F393-9AE6-93AD-1E49-0C299147F5D2}"/>
              </a:ext>
            </a:extLst>
          </p:cNvPr>
          <p:cNvSpPr txBox="1"/>
          <p:nvPr/>
        </p:nvSpPr>
        <p:spPr>
          <a:xfrm>
            <a:off x="9442585" y="128951"/>
            <a:ext cx="2897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Palatino Linotype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baseline="30000" dirty="0">
                <a:solidFill>
                  <a:prstClr val="white"/>
                </a:solidFill>
                <a:latin typeface="Palatino Linotype" pitchFamily="18" charset="0"/>
                <a:cs typeface="Times New Roman" panose="02020603050405020304" pitchFamily="18" charset="0"/>
              </a:rPr>
              <a:t>nd </a:t>
            </a:r>
            <a:r>
              <a:rPr lang="en-US" sz="2000" b="1" dirty="0">
                <a:solidFill>
                  <a:prstClr val="white"/>
                </a:solidFill>
                <a:latin typeface="Palatino Linotype" pitchFamily="18" charset="0"/>
                <a:cs typeface="Times New Roman" panose="02020603050405020304" pitchFamily="18" charset="0"/>
              </a:rPr>
              <a:t>International Conference</a:t>
            </a:r>
            <a:br>
              <a:rPr lang="en-US" sz="2000" b="1" dirty="0">
                <a:solidFill>
                  <a:prstClr val="white"/>
                </a:solidFill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prstClr val="white"/>
                </a:solidFill>
                <a:latin typeface="Palatino Linotype" pitchFamily="18" charset="0"/>
                <a:cs typeface="Times New Roman" panose="02020603050405020304" pitchFamily="18" charset="0"/>
              </a:rPr>
              <a:t>on Chemo and </a:t>
            </a:r>
            <a:r>
              <a:rPr lang="en-US" sz="2000" b="1" dirty="0" err="1">
                <a:solidFill>
                  <a:prstClr val="white"/>
                </a:solidFill>
                <a:latin typeface="Palatino Linotype" pitchFamily="18" charset="0"/>
                <a:cs typeface="Times New Roman" panose="02020603050405020304" pitchFamily="18" charset="0"/>
              </a:rPr>
              <a:t>BioInformatics</a:t>
            </a:r>
            <a:endParaRPr lang="en-US" sz="2000" dirty="0">
              <a:solidFill>
                <a:prstClr val="white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1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7E8F5E-3DCA-43B2-8DEA-8CB6CCBC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CA7761-EF4C-4CBC-905E-A020C1FF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1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57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Žiko Milanović</dc:creator>
  <cp:lastModifiedBy>Vladimir Simic</cp:lastModifiedBy>
  <cp:revision>7</cp:revision>
  <dcterms:created xsi:type="dcterms:W3CDTF">2021-09-22T10:42:54Z</dcterms:created>
  <dcterms:modified xsi:type="dcterms:W3CDTF">2023-02-09T09:23:06Z</dcterms:modified>
</cp:coreProperties>
</file>